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18"/>
  </p:notesMasterIdLst>
  <p:sldIdLst>
    <p:sldId id="274" r:id="rId2"/>
    <p:sldId id="275" r:id="rId3"/>
    <p:sldId id="276" r:id="rId4"/>
    <p:sldId id="277" r:id="rId5"/>
    <p:sldId id="278" r:id="rId6"/>
    <p:sldId id="261" r:id="rId7"/>
    <p:sldId id="279" r:id="rId8"/>
    <p:sldId id="280" r:id="rId9"/>
    <p:sldId id="282" r:id="rId10"/>
    <p:sldId id="284" r:id="rId11"/>
    <p:sldId id="286" r:id="rId12"/>
    <p:sldId id="287" r:id="rId13"/>
    <p:sldId id="288" r:id="rId14"/>
    <p:sldId id="289" r:id="rId15"/>
    <p:sldId id="290" r:id="rId16"/>
    <p:sldId id="291" r:id="rId17"/>
  </p:sldIdLst>
  <p:sldSz cx="9144000" cy="5143500" type="screen16x9"/>
  <p:notesSz cx="9144000" cy="5143500"/>
  <p:embeddedFontLst>
    <p:embeddedFont>
      <p:font typeface="Algerian" panose="04020705040A02060702" pitchFamily="82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000000"/>
          </p15:clr>
        </p15:guide>
        <p15:guide id="2" pos="2448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0A19F-405B-4280-8920-293D43928691}" v="7" dt="2021-04-08T17:42:16.9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020" y="176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shti sankhyan" userId="2164aac4f05d4e3f" providerId="LiveId" clId="{3060A19F-405B-4280-8920-293D43928691}"/>
    <pc:docChg chg="custSel delSld modSld">
      <pc:chgData name="srishti sankhyan" userId="2164aac4f05d4e3f" providerId="LiveId" clId="{3060A19F-405B-4280-8920-293D43928691}" dt="2021-04-08T17:42:56.369" v="180" actId="478"/>
      <pc:docMkLst>
        <pc:docMk/>
      </pc:docMkLst>
      <pc:sldChg chg="addSp delSp modSp mod">
        <pc:chgData name="srishti sankhyan" userId="2164aac4f05d4e3f" providerId="LiveId" clId="{3060A19F-405B-4280-8920-293D43928691}" dt="2021-04-08T17:40:31.904" v="72" actId="1076"/>
        <pc:sldMkLst>
          <pc:docMk/>
          <pc:sldMk cId="3572967541" sldId="280"/>
        </pc:sldMkLst>
        <pc:spChg chg="del mod">
          <ac:chgData name="srishti sankhyan" userId="2164aac4f05d4e3f" providerId="LiveId" clId="{3060A19F-405B-4280-8920-293D43928691}" dt="2021-04-08T17:39:05.990" v="5" actId="478"/>
          <ac:spMkLst>
            <pc:docMk/>
            <pc:sldMk cId="3572967541" sldId="280"/>
            <ac:spMk id="2" creationId="{80280761-8106-4010-8C22-528FA40C3DA4}"/>
          </ac:spMkLst>
        </pc:spChg>
        <pc:spChg chg="del">
          <ac:chgData name="srishti sankhyan" userId="2164aac4f05d4e3f" providerId="LiveId" clId="{3060A19F-405B-4280-8920-293D43928691}" dt="2021-04-08T17:38:55.227" v="0" actId="478"/>
          <ac:spMkLst>
            <pc:docMk/>
            <pc:sldMk cId="3572967541" sldId="280"/>
            <ac:spMk id="3" creationId="{F38D494A-2F03-4A3B-A7CD-A9554166FD40}"/>
          </ac:spMkLst>
        </pc:spChg>
        <pc:spChg chg="add mod">
          <ac:chgData name="srishti sankhyan" userId="2164aac4f05d4e3f" providerId="LiveId" clId="{3060A19F-405B-4280-8920-293D43928691}" dt="2021-04-08T17:40:31.904" v="72" actId="1076"/>
          <ac:spMkLst>
            <pc:docMk/>
            <pc:sldMk cId="3572967541" sldId="280"/>
            <ac:spMk id="7" creationId="{1B985715-601C-4289-B84E-F1663C338106}"/>
          </ac:spMkLst>
        </pc:spChg>
        <pc:picChg chg="mod">
          <ac:chgData name="srishti sankhyan" userId="2164aac4f05d4e3f" providerId="LiveId" clId="{3060A19F-405B-4280-8920-293D43928691}" dt="2021-04-08T17:39:08.223" v="6" actId="1076"/>
          <ac:picMkLst>
            <pc:docMk/>
            <pc:sldMk cId="3572967541" sldId="280"/>
            <ac:picMk id="5" creationId="{2195A0AD-C463-49B7-9730-53AF25BE6341}"/>
          </ac:picMkLst>
        </pc:picChg>
        <pc:picChg chg="add mod">
          <ac:chgData name="srishti sankhyan" userId="2164aac4f05d4e3f" providerId="LiveId" clId="{3060A19F-405B-4280-8920-293D43928691}" dt="2021-04-08T17:39:19.813" v="10" actId="1076"/>
          <ac:picMkLst>
            <pc:docMk/>
            <pc:sldMk cId="3572967541" sldId="280"/>
            <ac:picMk id="6" creationId="{5C33F428-607E-4B17-8DB7-3A038F5C5322}"/>
          </ac:picMkLst>
        </pc:picChg>
      </pc:sldChg>
      <pc:sldChg chg="delSp del mod">
        <pc:chgData name="srishti sankhyan" userId="2164aac4f05d4e3f" providerId="LiveId" clId="{3060A19F-405B-4280-8920-293D43928691}" dt="2021-04-08T17:39:59.254" v="61" actId="47"/>
        <pc:sldMkLst>
          <pc:docMk/>
          <pc:sldMk cId="2561673489" sldId="281"/>
        </pc:sldMkLst>
        <pc:picChg chg="del">
          <ac:chgData name="srishti sankhyan" userId="2164aac4f05d4e3f" providerId="LiveId" clId="{3060A19F-405B-4280-8920-293D43928691}" dt="2021-04-08T17:39:10.545" v="7" actId="21"/>
          <ac:picMkLst>
            <pc:docMk/>
            <pc:sldMk cId="2561673489" sldId="281"/>
            <ac:picMk id="5" creationId="{04C570EC-07D7-43DE-AF51-7222DC1EA379}"/>
          </ac:picMkLst>
        </pc:picChg>
      </pc:sldChg>
      <pc:sldChg chg="addSp delSp modSp mod">
        <pc:chgData name="srishti sankhyan" userId="2164aac4f05d4e3f" providerId="LiveId" clId="{3060A19F-405B-4280-8920-293D43928691}" dt="2021-04-08T17:41:21.460" v="111" actId="1076"/>
        <pc:sldMkLst>
          <pc:docMk/>
          <pc:sldMk cId="1237006678" sldId="282"/>
        </pc:sldMkLst>
        <pc:spChg chg="del mod">
          <ac:chgData name="srishti sankhyan" userId="2164aac4f05d4e3f" providerId="LiveId" clId="{3060A19F-405B-4280-8920-293D43928691}" dt="2021-04-08T17:40:10.750" v="65" actId="478"/>
          <ac:spMkLst>
            <pc:docMk/>
            <pc:sldMk cId="1237006678" sldId="282"/>
            <ac:spMk id="2" creationId="{1257AAD8-B753-4A49-A1C2-EBF8C4B3858E}"/>
          </ac:spMkLst>
        </pc:spChg>
        <pc:spChg chg="del">
          <ac:chgData name="srishti sankhyan" userId="2164aac4f05d4e3f" providerId="LiveId" clId="{3060A19F-405B-4280-8920-293D43928691}" dt="2021-04-08T17:40:08.273" v="63" actId="478"/>
          <ac:spMkLst>
            <pc:docMk/>
            <pc:sldMk cId="1237006678" sldId="282"/>
            <ac:spMk id="3" creationId="{3235569F-0F68-4DD2-BBAE-2F6B5001D1E7}"/>
          </ac:spMkLst>
        </pc:spChg>
        <pc:spChg chg="add mod">
          <ac:chgData name="srishti sankhyan" userId="2164aac4f05d4e3f" providerId="LiveId" clId="{3060A19F-405B-4280-8920-293D43928691}" dt="2021-04-08T17:41:21.460" v="111" actId="1076"/>
          <ac:spMkLst>
            <pc:docMk/>
            <pc:sldMk cId="1237006678" sldId="282"/>
            <ac:spMk id="7" creationId="{02AC2CB4-709D-487D-B72F-C21600198357}"/>
          </ac:spMkLst>
        </pc:spChg>
        <pc:picChg chg="mod">
          <ac:chgData name="srishti sankhyan" userId="2164aac4f05d4e3f" providerId="LiveId" clId="{3060A19F-405B-4280-8920-293D43928691}" dt="2021-04-08T17:40:22.273" v="69" actId="1076"/>
          <ac:picMkLst>
            <pc:docMk/>
            <pc:sldMk cId="1237006678" sldId="282"/>
            <ac:picMk id="5" creationId="{16741B16-3D34-41E8-B96C-14C55F0F1B5D}"/>
          </ac:picMkLst>
        </pc:picChg>
        <pc:picChg chg="add mod">
          <ac:chgData name="srishti sankhyan" userId="2164aac4f05d4e3f" providerId="LiveId" clId="{3060A19F-405B-4280-8920-293D43928691}" dt="2021-04-08T17:40:24.597" v="70" actId="1076"/>
          <ac:picMkLst>
            <pc:docMk/>
            <pc:sldMk cId="1237006678" sldId="282"/>
            <ac:picMk id="6" creationId="{F6BF2851-A934-4A7B-884A-9A55405147BE}"/>
          </ac:picMkLst>
        </pc:picChg>
      </pc:sldChg>
      <pc:sldChg chg="delSp del mod">
        <pc:chgData name="srishti sankhyan" userId="2164aac4f05d4e3f" providerId="LiveId" clId="{3060A19F-405B-4280-8920-293D43928691}" dt="2021-04-08T17:40:48.285" v="101" actId="47"/>
        <pc:sldMkLst>
          <pc:docMk/>
          <pc:sldMk cId="4102186407" sldId="283"/>
        </pc:sldMkLst>
        <pc:picChg chg="del">
          <ac:chgData name="srishti sankhyan" userId="2164aac4f05d4e3f" providerId="LiveId" clId="{3060A19F-405B-4280-8920-293D43928691}" dt="2021-04-08T17:40:15.448" v="66" actId="21"/>
          <ac:picMkLst>
            <pc:docMk/>
            <pc:sldMk cId="4102186407" sldId="283"/>
            <ac:picMk id="5" creationId="{CEC4C542-AE2B-40DB-9340-580052DA226A}"/>
          </ac:picMkLst>
        </pc:picChg>
      </pc:sldChg>
      <pc:sldChg chg="addSp delSp modSp mod">
        <pc:chgData name="srishti sankhyan" userId="2164aac4f05d4e3f" providerId="LiveId" clId="{3060A19F-405B-4280-8920-293D43928691}" dt="2021-04-08T17:41:46.315" v="154" actId="1076"/>
        <pc:sldMkLst>
          <pc:docMk/>
          <pc:sldMk cId="1527461651" sldId="284"/>
        </pc:sldMkLst>
        <pc:spChg chg="del mod">
          <ac:chgData name="srishti sankhyan" userId="2164aac4f05d4e3f" providerId="LiveId" clId="{3060A19F-405B-4280-8920-293D43928691}" dt="2021-04-08T17:40:59.364" v="103" actId="478"/>
          <ac:spMkLst>
            <pc:docMk/>
            <pc:sldMk cId="1527461651" sldId="284"/>
            <ac:spMk id="2" creationId="{D8BAD1F5-AFD2-4445-8D92-182C58D09AB1}"/>
          </ac:spMkLst>
        </pc:spChg>
        <pc:spChg chg="del">
          <ac:chgData name="srishti sankhyan" userId="2164aac4f05d4e3f" providerId="LiveId" clId="{3060A19F-405B-4280-8920-293D43928691}" dt="2021-04-08T17:41:01.527" v="104" actId="478"/>
          <ac:spMkLst>
            <pc:docMk/>
            <pc:sldMk cId="1527461651" sldId="284"/>
            <ac:spMk id="3" creationId="{BBBA9519-EF22-4056-806A-D83AA553A9F8}"/>
          </ac:spMkLst>
        </pc:spChg>
        <pc:spChg chg="add mod">
          <ac:chgData name="srishti sankhyan" userId="2164aac4f05d4e3f" providerId="LiveId" clId="{3060A19F-405B-4280-8920-293D43928691}" dt="2021-04-08T17:41:39.731" v="152" actId="20577"/>
          <ac:spMkLst>
            <pc:docMk/>
            <pc:sldMk cId="1527461651" sldId="284"/>
            <ac:spMk id="7" creationId="{86C99894-9993-4F44-9685-E54F06EA3D5B}"/>
          </ac:spMkLst>
        </pc:spChg>
        <pc:picChg chg="mod">
          <ac:chgData name="srishti sankhyan" userId="2164aac4f05d4e3f" providerId="LiveId" clId="{3060A19F-405B-4280-8920-293D43928691}" dt="2021-04-08T17:41:44.112" v="153" actId="1076"/>
          <ac:picMkLst>
            <pc:docMk/>
            <pc:sldMk cId="1527461651" sldId="284"/>
            <ac:picMk id="5" creationId="{03422831-E345-465A-9AE8-379C80018F8F}"/>
          </ac:picMkLst>
        </pc:picChg>
        <pc:picChg chg="add mod">
          <ac:chgData name="srishti sankhyan" userId="2164aac4f05d4e3f" providerId="LiveId" clId="{3060A19F-405B-4280-8920-293D43928691}" dt="2021-04-08T17:41:46.315" v="154" actId="1076"/>
          <ac:picMkLst>
            <pc:docMk/>
            <pc:sldMk cId="1527461651" sldId="284"/>
            <ac:picMk id="6" creationId="{E6D89B2E-86E8-40E7-B49F-663DC8815A46}"/>
          </ac:picMkLst>
        </pc:picChg>
      </pc:sldChg>
      <pc:sldChg chg="delSp del mod">
        <pc:chgData name="srishti sankhyan" userId="2164aac4f05d4e3f" providerId="LiveId" clId="{3060A19F-405B-4280-8920-293D43928691}" dt="2021-04-08T17:41:48.878" v="155" actId="47"/>
        <pc:sldMkLst>
          <pc:docMk/>
          <pc:sldMk cId="1241085160" sldId="285"/>
        </pc:sldMkLst>
        <pc:picChg chg="del">
          <ac:chgData name="srishti sankhyan" userId="2164aac4f05d4e3f" providerId="LiveId" clId="{3060A19F-405B-4280-8920-293D43928691}" dt="2021-04-08T17:41:09.666" v="107" actId="21"/>
          <ac:picMkLst>
            <pc:docMk/>
            <pc:sldMk cId="1241085160" sldId="285"/>
            <ac:picMk id="5" creationId="{6B9C864A-8D84-4BD5-8F4B-ABCA2C8F65B7}"/>
          </ac:picMkLst>
        </pc:picChg>
      </pc:sldChg>
      <pc:sldChg chg="delSp mod">
        <pc:chgData name="srishti sankhyan" userId="2164aac4f05d4e3f" providerId="LiveId" clId="{3060A19F-405B-4280-8920-293D43928691}" dt="2021-04-08T17:41:58.167" v="157" actId="478"/>
        <pc:sldMkLst>
          <pc:docMk/>
          <pc:sldMk cId="2912602636" sldId="286"/>
        </pc:sldMkLst>
        <pc:spChg chg="del">
          <ac:chgData name="srishti sankhyan" userId="2164aac4f05d4e3f" providerId="LiveId" clId="{3060A19F-405B-4280-8920-293D43928691}" dt="2021-04-08T17:41:55.815" v="156" actId="478"/>
          <ac:spMkLst>
            <pc:docMk/>
            <pc:sldMk cId="2912602636" sldId="286"/>
            <ac:spMk id="2" creationId="{712DE70E-0265-469D-B0F8-18C3ADD11183}"/>
          </ac:spMkLst>
        </pc:spChg>
        <pc:spChg chg="del">
          <ac:chgData name="srishti sankhyan" userId="2164aac4f05d4e3f" providerId="LiveId" clId="{3060A19F-405B-4280-8920-293D43928691}" dt="2021-04-08T17:41:58.167" v="157" actId="478"/>
          <ac:spMkLst>
            <pc:docMk/>
            <pc:sldMk cId="2912602636" sldId="286"/>
            <ac:spMk id="3" creationId="{2BE223BF-2852-4597-9582-3E6ABC664D24}"/>
          </ac:spMkLst>
        </pc:spChg>
      </pc:sldChg>
      <pc:sldChg chg="addSp delSp modSp mod">
        <pc:chgData name="srishti sankhyan" userId="2164aac4f05d4e3f" providerId="LiveId" clId="{3060A19F-405B-4280-8920-293D43928691}" dt="2021-04-08T17:42:32.177" v="174" actId="1076"/>
        <pc:sldMkLst>
          <pc:docMk/>
          <pc:sldMk cId="2292823686" sldId="287"/>
        </pc:sldMkLst>
        <pc:spChg chg="del">
          <ac:chgData name="srishti sankhyan" userId="2164aac4f05d4e3f" providerId="LiveId" clId="{3060A19F-405B-4280-8920-293D43928691}" dt="2021-04-08T17:42:06.370" v="158" actId="478"/>
          <ac:spMkLst>
            <pc:docMk/>
            <pc:sldMk cId="2292823686" sldId="287"/>
            <ac:spMk id="2" creationId="{CAA3CB37-65BE-4F71-B9EE-E1D2ED2E55D0}"/>
          </ac:spMkLst>
        </pc:spChg>
        <pc:spChg chg="del">
          <ac:chgData name="srishti sankhyan" userId="2164aac4f05d4e3f" providerId="LiveId" clId="{3060A19F-405B-4280-8920-293D43928691}" dt="2021-04-08T17:42:13.768" v="159" actId="478"/>
          <ac:spMkLst>
            <pc:docMk/>
            <pc:sldMk cId="2292823686" sldId="287"/>
            <ac:spMk id="3" creationId="{02DD8295-3158-4414-9B1F-7868ABA481D8}"/>
          </ac:spMkLst>
        </pc:spChg>
        <pc:spChg chg="add mod">
          <ac:chgData name="srishti sankhyan" userId="2164aac4f05d4e3f" providerId="LiveId" clId="{3060A19F-405B-4280-8920-293D43928691}" dt="2021-04-08T17:42:25.564" v="171" actId="20577"/>
          <ac:spMkLst>
            <pc:docMk/>
            <pc:sldMk cId="2292823686" sldId="287"/>
            <ac:spMk id="6" creationId="{E1AEB714-A68C-47C8-804F-04A8AA5C3AAC}"/>
          </ac:spMkLst>
        </pc:spChg>
        <pc:picChg chg="mod">
          <ac:chgData name="srishti sankhyan" userId="2164aac4f05d4e3f" providerId="LiveId" clId="{3060A19F-405B-4280-8920-293D43928691}" dt="2021-04-08T17:42:32.177" v="174" actId="1076"/>
          <ac:picMkLst>
            <pc:docMk/>
            <pc:sldMk cId="2292823686" sldId="287"/>
            <ac:picMk id="5" creationId="{5A37F637-B4D2-4F5D-9315-CB2B0E4CF1DB}"/>
          </ac:picMkLst>
        </pc:picChg>
      </pc:sldChg>
      <pc:sldChg chg="delSp modSp mod">
        <pc:chgData name="srishti sankhyan" userId="2164aac4f05d4e3f" providerId="LiveId" clId="{3060A19F-405B-4280-8920-293D43928691}" dt="2021-04-08T17:42:46.714" v="178" actId="1076"/>
        <pc:sldMkLst>
          <pc:docMk/>
          <pc:sldMk cId="3617428116" sldId="288"/>
        </pc:sldMkLst>
        <pc:spChg chg="del">
          <ac:chgData name="srishti sankhyan" userId="2164aac4f05d4e3f" providerId="LiveId" clId="{3060A19F-405B-4280-8920-293D43928691}" dt="2021-04-08T17:42:37.519" v="175" actId="478"/>
          <ac:spMkLst>
            <pc:docMk/>
            <pc:sldMk cId="3617428116" sldId="288"/>
            <ac:spMk id="2" creationId="{593DFE71-2F37-4ADF-9C55-5E89CB97260C}"/>
          </ac:spMkLst>
        </pc:spChg>
        <pc:spChg chg="del">
          <ac:chgData name="srishti sankhyan" userId="2164aac4f05d4e3f" providerId="LiveId" clId="{3060A19F-405B-4280-8920-293D43928691}" dt="2021-04-08T17:42:40.996" v="176" actId="478"/>
          <ac:spMkLst>
            <pc:docMk/>
            <pc:sldMk cId="3617428116" sldId="288"/>
            <ac:spMk id="3" creationId="{13EA349B-ECC8-4BAB-8C3F-61EC2EA5EF1A}"/>
          </ac:spMkLst>
        </pc:spChg>
        <pc:picChg chg="mod">
          <ac:chgData name="srishti sankhyan" userId="2164aac4f05d4e3f" providerId="LiveId" clId="{3060A19F-405B-4280-8920-293D43928691}" dt="2021-04-08T17:42:46.714" v="178" actId="1076"/>
          <ac:picMkLst>
            <pc:docMk/>
            <pc:sldMk cId="3617428116" sldId="288"/>
            <ac:picMk id="5" creationId="{C3E8907B-4204-407F-8F41-4C14CB36BF03}"/>
          </ac:picMkLst>
        </pc:picChg>
      </pc:sldChg>
      <pc:sldChg chg="delSp mod">
        <pc:chgData name="srishti sankhyan" userId="2164aac4f05d4e3f" providerId="LiveId" clId="{3060A19F-405B-4280-8920-293D43928691}" dt="2021-04-08T17:42:56.369" v="180" actId="478"/>
        <pc:sldMkLst>
          <pc:docMk/>
          <pc:sldMk cId="4243107613" sldId="289"/>
        </pc:sldMkLst>
        <pc:spChg chg="del">
          <ac:chgData name="srishti sankhyan" userId="2164aac4f05d4e3f" providerId="LiveId" clId="{3060A19F-405B-4280-8920-293D43928691}" dt="2021-04-08T17:42:53.801" v="179" actId="478"/>
          <ac:spMkLst>
            <pc:docMk/>
            <pc:sldMk cId="4243107613" sldId="289"/>
            <ac:spMk id="2" creationId="{7294FA4E-756B-494F-9F5F-36B3FB2D9930}"/>
          </ac:spMkLst>
        </pc:spChg>
        <pc:spChg chg="del">
          <ac:chgData name="srishti sankhyan" userId="2164aac4f05d4e3f" providerId="LiveId" clId="{3060A19F-405B-4280-8920-293D43928691}" dt="2021-04-08T17:42:56.369" v="180" actId="478"/>
          <ac:spMkLst>
            <pc:docMk/>
            <pc:sldMk cId="4243107613" sldId="289"/>
            <ac:spMk id="3" creationId="{CF4E172F-FBF4-4CDE-AD93-8DDACB15499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524300" y="385750"/>
            <a:ext cx="6096300" cy="192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7a6d7b17f3_0_78:notes"/>
          <p:cNvSpPr txBox="1">
            <a:spLocks noGrp="1"/>
          </p:cNvSpPr>
          <p:nvPr>
            <p:ph type="body" idx="1"/>
          </p:nvPr>
        </p:nvSpPr>
        <p:spPr>
          <a:xfrm>
            <a:off x="914400" y="2443150"/>
            <a:ext cx="7315200" cy="23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g7a6d7b17f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385763"/>
            <a:ext cx="3429000" cy="19288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1B89E-260B-4914-ACDF-5B2EBBC19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AC882-D81F-4B38-B37A-194B2B95A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You May Get To Live In A Skyscrapper Very Soon | So Delhi">
            <a:extLst>
              <a:ext uri="{FF2B5EF4-FFF2-40B4-BE49-F238E27FC236}">
                <a16:creationId xmlns:a16="http://schemas.microsoft.com/office/drawing/2014/main" id="{343B43FF-5BF0-4F19-B2A1-F848A38FE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6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5A8CE3-69BE-4784-ADFB-149908990167}"/>
              </a:ext>
            </a:extLst>
          </p:cNvPr>
          <p:cNvSpPr txBox="1"/>
          <p:nvPr/>
        </p:nvSpPr>
        <p:spPr>
          <a:xfrm>
            <a:off x="1968342" y="338957"/>
            <a:ext cx="6174122" cy="838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41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Algerian" panose="04020705040A02060702" pitchFamily="82" charset="0"/>
                <a:ea typeface="Roboto"/>
                <a:cs typeface="Roboto"/>
                <a:sym typeface="Roboto"/>
              </a:rPr>
              <a:t>Explore Zomato restaurants dataset in the city of New Delhi</a:t>
            </a:r>
            <a:endParaRPr lang="en-US" sz="2400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671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422831-E345-465A-9AE8-379C80018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12" y="1752496"/>
            <a:ext cx="5275340" cy="2658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D89B2E-86E8-40E7-B49F-663DC8815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727" y="1625497"/>
            <a:ext cx="4212361" cy="27054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C99894-9993-4F44-9685-E54F06EA3D5B}"/>
              </a:ext>
            </a:extLst>
          </p:cNvPr>
          <p:cNvSpPr txBox="1"/>
          <p:nvPr/>
        </p:nvSpPr>
        <p:spPr>
          <a:xfrm>
            <a:off x="718467" y="211666"/>
            <a:ext cx="7171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Best locality and places of restaurants</a:t>
            </a:r>
            <a:endParaRPr lang="en-IN" sz="2000" dirty="0">
              <a:solidFill>
                <a:schemeClr val="accent1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461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CED6CF-FC61-4544-9A37-B4299315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5" y="428515"/>
            <a:ext cx="7791850" cy="428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02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37F637-B4D2-4F5D-9315-CB2B0E4CF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76" y="781995"/>
            <a:ext cx="7232857" cy="3969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AEB714-A68C-47C8-804F-04A8AA5C3AAC}"/>
              </a:ext>
            </a:extLst>
          </p:cNvPr>
          <p:cNvSpPr txBox="1"/>
          <p:nvPr/>
        </p:nvSpPr>
        <p:spPr>
          <a:xfrm>
            <a:off x="718467" y="211666"/>
            <a:ext cx="7171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5 Clusters of restaurants</a:t>
            </a:r>
            <a:endParaRPr lang="en-IN" sz="2000" dirty="0">
              <a:solidFill>
                <a:schemeClr val="accent1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823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E8907B-4204-407F-8F41-4C14CB36B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45" y="103289"/>
            <a:ext cx="4663109" cy="493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28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C317CC-6C64-47C9-A8B3-88C8004EB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135" y="57021"/>
            <a:ext cx="3511730" cy="502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07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37515-6C7F-4DF4-8A99-970076D8F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456" y="244355"/>
            <a:ext cx="3645087" cy="465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12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81FA0D-9EB3-41EA-B890-839912456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134"/>
            <a:ext cx="9103642" cy="3006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AAE1BA-92D9-4985-A95E-48386DBB31EB}"/>
              </a:ext>
            </a:extLst>
          </p:cNvPr>
          <p:cNvSpPr txBox="1"/>
          <p:nvPr/>
        </p:nvSpPr>
        <p:spPr>
          <a:xfrm>
            <a:off x="931333" y="584200"/>
            <a:ext cx="3750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Conclusion</a:t>
            </a:r>
            <a:endParaRPr lang="en-IN" sz="2800" dirty="0">
              <a:solidFill>
                <a:schemeClr val="accent1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279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46D71-34E7-42E0-BCD3-D58E3AC6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AB508-A19D-4C52-8EF8-4C189128AB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2" name="Picture 4" descr="New Delhi Wallpapers - Wallpaper Cave">
            <a:extLst>
              <a:ext uri="{FF2B5EF4-FFF2-40B4-BE49-F238E27FC236}">
                <a16:creationId xmlns:a16="http://schemas.microsoft.com/office/drawing/2014/main" id="{ED966550-773E-4861-A34F-67145E9BA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7;p4">
            <a:extLst>
              <a:ext uri="{FF2B5EF4-FFF2-40B4-BE49-F238E27FC236}">
                <a16:creationId xmlns:a16="http://schemas.microsoft.com/office/drawing/2014/main" id="{3182CB79-C991-42DC-B934-9E8058B4A3C9}"/>
              </a:ext>
            </a:extLst>
          </p:cNvPr>
          <p:cNvSpPr txBox="1"/>
          <p:nvPr/>
        </p:nvSpPr>
        <p:spPr>
          <a:xfrm>
            <a:off x="99892" y="330413"/>
            <a:ext cx="3058246" cy="46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Algerian" panose="04020705040A02060702" pitchFamily="82" charset="0"/>
                <a:ea typeface="Roboto"/>
                <a:cs typeface="Roboto"/>
                <a:sym typeface="Roboto"/>
              </a:rPr>
              <a:t>Introduction</a:t>
            </a:r>
            <a:endParaRPr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FC816A-99B1-45DF-BEF5-89A98A764C35}"/>
              </a:ext>
            </a:extLst>
          </p:cNvPr>
          <p:cNvSpPr txBox="1"/>
          <p:nvPr/>
        </p:nvSpPr>
        <p:spPr>
          <a:xfrm>
            <a:off x="207469" y="1014292"/>
            <a:ext cx="845243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dirty="0"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Capstone Project — The Battle of </a:t>
            </a:r>
            <a:r>
              <a:rPr lang="en-US" sz="1800" b="1" i="0" dirty="0" err="1"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Neighbourhoods</a:t>
            </a:r>
            <a:endParaRPr lang="en-US" sz="1800" b="1" i="0" dirty="0">
              <a:solidFill>
                <a:schemeClr val="tx1"/>
              </a:solidFill>
              <a:effectLst/>
              <a:latin typeface="Algerian" panose="04020705040A02060702" pitchFamily="82" charset="0"/>
            </a:endParaRPr>
          </a:p>
          <a:p>
            <a:pPr algn="l"/>
            <a:r>
              <a:rPr lang="en-US" sz="1800" b="1" i="0" dirty="0">
                <a:solidFill>
                  <a:schemeClr val="tx1"/>
                </a:solidFill>
                <a:effectLst/>
                <a:latin typeface="Algerian" panose="04020705040A02060702" pitchFamily="82" charset="0"/>
              </a:rPr>
              <a:t>Introduction</a:t>
            </a:r>
          </a:p>
          <a:p>
            <a:pPr algn="l"/>
            <a:r>
              <a:rPr lang="en-US" sz="1800" b="0" i="0" dirty="0">
                <a:solidFill>
                  <a:schemeClr val="bg1"/>
                </a:solidFill>
                <a:effectLst/>
                <a:latin typeface="+mj-lt"/>
              </a:rPr>
              <a:t>Living in New Delhi since past 5 years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+mj-lt"/>
              </a:rPr>
              <a:t>i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+mj-lt"/>
              </a:rPr>
              <a:t> have explored it very well and love eating food so as we know New Delhi is the capital city of India. The city itself has a population of lacs. However, the much larger metro area has a population that exceeds 26 million.</a:t>
            </a:r>
          </a:p>
          <a:p>
            <a:pPr algn="l"/>
            <a:r>
              <a:rPr lang="en-US" sz="1800" b="0" i="0" dirty="0">
                <a:solidFill>
                  <a:schemeClr val="bg1"/>
                </a:solidFill>
                <a:effectLst/>
                <a:latin typeface="+mj-lt"/>
              </a:rPr>
              <a:t>Over last decades it is continuously growing because of the city’s important role in government and commercial business.</a:t>
            </a:r>
          </a:p>
          <a:p>
            <a:pPr algn="l"/>
            <a:r>
              <a:rPr lang="en-US" sz="1800" b="0" i="0" dirty="0">
                <a:solidFill>
                  <a:schemeClr val="bg1"/>
                </a:solidFill>
                <a:effectLst/>
                <a:latin typeface="+mj-lt"/>
              </a:rPr>
              <a:t>With its diverse culture , comes diverse food items. There are many restaurants in New Delhi City, each belonging to different categories like Chinese , Italian , French etc. So as part of this project , we will list and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+mj-lt"/>
              </a:rPr>
              <a:t>visualise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+mj-lt"/>
              </a:rPr>
              <a:t> all major parts of New Delhi City .</a:t>
            </a:r>
          </a:p>
        </p:txBody>
      </p:sp>
    </p:spTree>
    <p:extLst>
      <p:ext uri="{BB962C8B-B14F-4D97-AF65-F5344CB8AC3E}">
        <p14:creationId xmlns:p14="http://schemas.microsoft.com/office/powerpoint/2010/main" val="2802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970B-FF12-45CD-890A-E80A24745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658FB-CCD7-44F8-A65C-A70118461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130 ❀ Pastel Color ideas | sherwin williams paint colors, color, paint  colors">
            <a:extLst>
              <a:ext uri="{FF2B5EF4-FFF2-40B4-BE49-F238E27FC236}">
                <a16:creationId xmlns:a16="http://schemas.microsoft.com/office/drawing/2014/main" id="{0EEAAE1E-5B00-4EE1-9C90-1CFE20194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252"/>
            <a:ext cx="9144000" cy="517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4;p5">
            <a:extLst>
              <a:ext uri="{FF2B5EF4-FFF2-40B4-BE49-F238E27FC236}">
                <a16:creationId xmlns:a16="http://schemas.microsoft.com/office/drawing/2014/main" id="{09C8A140-B3F3-4AD0-B292-6A7872D35D7D}"/>
              </a:ext>
            </a:extLst>
          </p:cNvPr>
          <p:cNvSpPr txBox="1"/>
          <p:nvPr/>
        </p:nvSpPr>
        <p:spPr>
          <a:xfrm>
            <a:off x="704801" y="1316271"/>
            <a:ext cx="8140800" cy="3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Questions that can be asked using the above-mentioned datasets</a:t>
            </a:r>
          </a:p>
          <a:p>
            <a:pPr algn="l"/>
            <a:endParaRPr lang="en-US" sz="20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  <a:p>
            <a:pPr algn="l"/>
            <a:endParaRPr lang="en-US" sz="2000" dirty="0">
              <a:solidFill>
                <a:schemeClr val="bg2">
                  <a:lumMod val="75000"/>
                </a:schemeClr>
              </a:solidFill>
              <a:effectLst/>
              <a:latin typeface="+mj-lt"/>
            </a:endParaRPr>
          </a:p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1.What is best location in New Delhi City for Chinese Cuisine ?</a:t>
            </a:r>
          </a:p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2.Which areas have large number of Chinese Restaurant Market ?</a:t>
            </a:r>
          </a:p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3.Which all areas have a smaller number of restaurant ?</a:t>
            </a:r>
          </a:p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4.Which is the best place to stay if I prefer Chinese Cuisine ?</a:t>
            </a:r>
          </a:p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5.What places are having best restaurant in New Delhi?</a:t>
            </a:r>
          </a:p>
          <a:p>
            <a:pPr marL="0" lvl="0" indent="0" algn="l" rtl="0">
              <a:lnSpc>
                <a:spcPct val="158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600" dirty="0">
              <a:solidFill>
                <a:schemeClr val="bg2">
                  <a:lumMod val="75000"/>
                </a:schemeClr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39CE11-B71F-41C5-84FD-5916E634FAE1}"/>
              </a:ext>
            </a:extLst>
          </p:cNvPr>
          <p:cNvSpPr txBox="1"/>
          <p:nvPr/>
        </p:nvSpPr>
        <p:spPr>
          <a:xfrm>
            <a:off x="-880004" y="502306"/>
            <a:ext cx="6671204" cy="57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latin typeface="Algerian" panose="04020705040A02060702" pitchFamily="82" charset="0"/>
                <a:ea typeface="Roboto"/>
                <a:sym typeface="Roboto"/>
              </a:rPr>
              <a:t>objective</a:t>
            </a:r>
            <a:endParaRPr lang="en-US" sz="32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815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65DCE-66AB-42A0-A3E8-AD38721D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57B1B-33C6-41A0-89D6-9A64CB738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 descr="130 ❀ Pastel Color ideas | sherwin williams paint colors, color, paint  colors">
            <a:extLst>
              <a:ext uri="{FF2B5EF4-FFF2-40B4-BE49-F238E27FC236}">
                <a16:creationId xmlns:a16="http://schemas.microsoft.com/office/drawing/2014/main" id="{30628D31-08AD-4129-A76D-9FC50D091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252"/>
            <a:ext cx="9144000" cy="517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EE0BD1-E8DE-4205-88C0-FE0782AC6886}"/>
              </a:ext>
            </a:extLst>
          </p:cNvPr>
          <p:cNvSpPr txBox="1"/>
          <p:nvPr/>
        </p:nvSpPr>
        <p:spPr>
          <a:xfrm>
            <a:off x="-880004" y="502306"/>
            <a:ext cx="6671204" cy="57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latin typeface="Algerian" panose="04020705040A02060702" pitchFamily="82" charset="0"/>
                <a:ea typeface="Roboto"/>
                <a:sym typeface="Roboto"/>
              </a:rPr>
              <a:t>DATA</a:t>
            </a:r>
            <a:endParaRPr lang="en-US" sz="32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6C280-D7B3-4286-834F-91B3C37D0F8C}"/>
              </a:ext>
            </a:extLst>
          </p:cNvPr>
          <p:cNvSpPr txBox="1"/>
          <p:nvPr/>
        </p:nvSpPr>
        <p:spPr>
          <a:xfrm>
            <a:off x="524934" y="1398652"/>
            <a:ext cx="833966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For this project we need the following data :</a:t>
            </a:r>
          </a:p>
          <a:p>
            <a:pPr algn="l"/>
            <a:endParaRPr lang="en-US" sz="16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j-lt"/>
            </a:endParaRPr>
          </a:p>
          <a:p>
            <a:pPr algn="l"/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New Delhi Restaurants data that contains list Locality, Restaurant name, Rating along with their latitude and longitude.</a:t>
            </a:r>
          </a:p>
          <a:p>
            <a:pPr algn="l"/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Data source : Zomato Kaggle dataset</a:t>
            </a:r>
          </a:p>
          <a:p>
            <a:pPr algn="l"/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Description : This data set contains the required information. And we will use this data set to explore various locality of new Delhi city.</a:t>
            </a:r>
          </a:p>
          <a:p>
            <a:pPr algn="l"/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Nearby places in each locality of new Delhi city.</a:t>
            </a:r>
          </a:p>
          <a:p>
            <a:pPr algn="l"/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Data source : Foursquare API</a:t>
            </a:r>
          </a:p>
          <a:p>
            <a:pPr algn="l"/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</a:rPr>
              <a:t>Description : By using this api we will get all the venues in each neighborhood.</a:t>
            </a:r>
          </a:p>
        </p:txBody>
      </p:sp>
    </p:spTree>
    <p:extLst>
      <p:ext uri="{BB962C8B-B14F-4D97-AF65-F5344CB8AC3E}">
        <p14:creationId xmlns:p14="http://schemas.microsoft.com/office/powerpoint/2010/main" val="191923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FA134-1694-4F12-9C78-3F7CE789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A2C28-2B83-4AA2-8679-802FDE610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 descr="130 ❀ Pastel Color ideas | sherwin williams paint colors, color, paint  colors">
            <a:extLst>
              <a:ext uri="{FF2B5EF4-FFF2-40B4-BE49-F238E27FC236}">
                <a16:creationId xmlns:a16="http://schemas.microsoft.com/office/drawing/2014/main" id="{DCCF5031-CB37-4C43-8939-020FFDBCC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252"/>
            <a:ext cx="9144000" cy="517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521A6-9FAF-4DA8-B302-F866D70BB008}"/>
              </a:ext>
            </a:extLst>
          </p:cNvPr>
          <p:cNvSpPr txBox="1"/>
          <p:nvPr/>
        </p:nvSpPr>
        <p:spPr>
          <a:xfrm>
            <a:off x="-880004" y="502306"/>
            <a:ext cx="6671204" cy="57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latin typeface="Algerian" panose="04020705040A02060702" pitchFamily="82" charset="0"/>
                <a:ea typeface="Roboto"/>
                <a:sym typeface="Roboto"/>
              </a:rPr>
              <a:t>APPROACH</a:t>
            </a:r>
            <a:endParaRPr lang="en-US" sz="3200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C706C-4564-4309-95DE-9B2C1B659D7E}"/>
              </a:ext>
            </a:extLst>
          </p:cNvPr>
          <p:cNvSpPr txBox="1"/>
          <p:nvPr/>
        </p:nvSpPr>
        <p:spPr>
          <a:xfrm>
            <a:off x="778933" y="1766984"/>
            <a:ext cx="78401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Collect the new </a:t>
            </a:r>
            <a:r>
              <a:rPr lang="en-US" sz="18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delhi</a:t>
            </a:r>
            <a:r>
              <a:rPr 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 city data from Zomato </a:t>
            </a:r>
            <a:r>
              <a:rPr lang="en-US" sz="18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kaggel</a:t>
            </a:r>
            <a:r>
              <a:rPr 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 dataset. Using </a:t>
            </a:r>
            <a:r>
              <a:rPr lang="en-US" sz="18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FourSquare</a:t>
            </a:r>
            <a:r>
              <a:rPr 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 API we will find all venues for each neighborhood. Filter out all venues that are nearby by locality. Using aggregative rating for each </a:t>
            </a:r>
            <a:r>
              <a:rPr lang="en-US" sz="18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resturant</a:t>
            </a:r>
            <a:r>
              <a:rPr 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 to find the best places. Visualize the Ranking of neighborhoods using folium library(python).</a:t>
            </a:r>
            <a:endParaRPr lang="en-IN" sz="18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2086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elhi Wallpapers - Top Free Delhi Backgrounds - WallpaperAccess">
            <a:extLst>
              <a:ext uri="{FF2B5EF4-FFF2-40B4-BE49-F238E27FC236}">
                <a16:creationId xmlns:a16="http://schemas.microsoft.com/office/drawing/2014/main" id="{BDA81760-03D8-4245-8AE4-8EC978890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9A905A-C58E-401E-A735-E6F869E41E7E}"/>
              </a:ext>
            </a:extLst>
          </p:cNvPr>
          <p:cNvSpPr txBox="1"/>
          <p:nvPr/>
        </p:nvSpPr>
        <p:spPr>
          <a:xfrm>
            <a:off x="-1574271" y="307573"/>
            <a:ext cx="6671204" cy="817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bg1"/>
                </a:solidFill>
                <a:latin typeface="Algerian" panose="04020705040A02060702" pitchFamily="82" charset="0"/>
                <a:ea typeface="Roboto"/>
                <a:sym typeface="Roboto"/>
              </a:rPr>
              <a:t>RESULTS</a:t>
            </a:r>
            <a:endParaRPr lang="en-US" sz="48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CB0E1-7B9A-4595-B255-CFFAE97D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932" y="83818"/>
            <a:ext cx="4329801" cy="613665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Map of Delhi with restaurant clutter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83809-5E6D-470D-A47A-9A62DCAF5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7483"/>
            <a:ext cx="9144000" cy="461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37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95A0AD-C463-49B7-9730-53AF25BE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133"/>
            <a:ext cx="4826000" cy="3420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33F428-607E-4B17-8DB7-3A038F5C5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100" y="982133"/>
            <a:ext cx="4765210" cy="3280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985715-601C-4289-B84E-F1663C338106}"/>
              </a:ext>
            </a:extLst>
          </p:cNvPr>
          <p:cNvSpPr txBox="1"/>
          <p:nvPr/>
        </p:nvSpPr>
        <p:spPr>
          <a:xfrm>
            <a:off x="718467" y="245533"/>
            <a:ext cx="7171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Highest rated and worst rated restaurants</a:t>
            </a:r>
            <a:endParaRPr lang="en-IN" sz="2000" dirty="0">
              <a:solidFill>
                <a:schemeClr val="accent1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967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741B16-3D34-41E8-B96C-14C55F0F1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16" y="1602207"/>
            <a:ext cx="4857519" cy="2579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BF2851-A934-4A7B-884A-9A5540514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482" y="1424091"/>
            <a:ext cx="4575518" cy="2935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AC2CB4-709D-487D-B72F-C21600198357}"/>
              </a:ext>
            </a:extLst>
          </p:cNvPr>
          <p:cNvSpPr txBox="1"/>
          <p:nvPr/>
        </p:nvSpPr>
        <p:spPr>
          <a:xfrm>
            <a:off x="718467" y="211666"/>
            <a:ext cx="7171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Highest number and worst number of restaurants</a:t>
            </a:r>
            <a:endParaRPr lang="en-IN" sz="2000" dirty="0">
              <a:solidFill>
                <a:schemeClr val="accent1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00667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401</Words>
  <Application>Microsoft Office PowerPoint</Application>
  <PresentationFormat>On-screen Show (16:9)</PresentationFormat>
  <Paragraphs>34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Algerian</vt:lpstr>
      <vt:lpstr>Calibri</vt:lpstr>
      <vt:lpstr>Arial</vt:lpstr>
      <vt:lpstr>Georgia</vt:lpstr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 of Delhi with restaurant clutter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srishti sankhyan</dc:creator>
  <cp:lastModifiedBy>srishti sankhyan</cp:lastModifiedBy>
  <cp:revision>3</cp:revision>
  <dcterms:modified xsi:type="dcterms:W3CDTF">2021-04-08T17:43:09Z</dcterms:modified>
</cp:coreProperties>
</file>